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572-3A90-4B3E-A288-F820BB35AA7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5DC0-9F1C-46E8-AD56-6C5229535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73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572-3A90-4B3E-A288-F820BB35AA7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5DC0-9F1C-46E8-AD56-6C5229535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34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572-3A90-4B3E-A288-F820BB35AA7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5DC0-9F1C-46E8-AD56-6C5229535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9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572-3A90-4B3E-A288-F820BB35AA7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5DC0-9F1C-46E8-AD56-6C5229535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6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572-3A90-4B3E-A288-F820BB35AA7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5DC0-9F1C-46E8-AD56-6C5229535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4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572-3A90-4B3E-A288-F820BB35AA7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5DC0-9F1C-46E8-AD56-6C5229535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8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572-3A90-4B3E-A288-F820BB35AA7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5DC0-9F1C-46E8-AD56-6C5229535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47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572-3A90-4B3E-A288-F820BB35AA7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5DC0-9F1C-46E8-AD56-6C5229535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64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572-3A90-4B3E-A288-F820BB35AA7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5DC0-9F1C-46E8-AD56-6C5229535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3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572-3A90-4B3E-A288-F820BB35AA7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5DC0-9F1C-46E8-AD56-6C5229535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5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7572-3A90-4B3E-A288-F820BB35AA7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E5DC0-9F1C-46E8-AD56-6C5229535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7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77572-3A90-4B3E-A288-F820BB35AA78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E5DC0-9F1C-46E8-AD56-6C52295350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81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901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74" y="0"/>
            <a:ext cx="6192983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30" y="-609601"/>
            <a:ext cx="1998272" cy="19257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0067" y="78587"/>
            <a:ext cx="2987299" cy="12375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2029" y="41680"/>
            <a:ext cx="3176291" cy="6950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80915" y="1001485"/>
            <a:ext cx="36826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Ішкі аурулар пропедевтикасы курсы </a:t>
            </a:r>
            <a:r>
              <a:rPr lang="kk-KZ" sz="2000" b="1" dirty="0" smtClean="0"/>
              <a:t> </a:t>
            </a:r>
          </a:p>
          <a:p>
            <a:pPr algn="ctr"/>
            <a:endParaRPr lang="kk-KZ" sz="2000" b="1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i="1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i="1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i="1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i="1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4000" b="1" i="1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000" b="1" i="1" dirty="0" smtClean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0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 </a:t>
            </a:r>
            <a:endParaRPr lang="ru-RU" sz="3000" b="1" i="1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2245" y="697384"/>
            <a:ext cx="44967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i="1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«Абай Құнанбайұлының 175 жылдық мерейтойына» арналған кеш бағдарламасы</a:t>
            </a:r>
            <a:endParaRPr lang="kk-KZ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543875" y="1582339"/>
            <a:ext cx="49029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Кештің ашылуына кіріспе сөз </a:t>
            </a:r>
            <a:endParaRPr lang="kk-KZ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«Ұлы халықтың- ұлы 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Абайы</a:t>
            </a: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 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Абай 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Құнанбайұлы </a:t>
            </a: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 (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бейнетаспа) </a:t>
            </a:r>
            <a:endParaRPr lang="kk-KZ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Абайдың өмірі </a:t>
            </a: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шығармашылығына байланысты 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көрермендерге сұрақ-жауап</a:t>
            </a:r>
            <a:endParaRPr lang="kk-KZ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Абайдың қара 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сөздері</a:t>
            </a:r>
          </a:p>
          <a:p>
            <a:pPr marL="342900" indent="-342900">
              <a:buAutoNum type="arabicPeriod"/>
            </a:pP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Абайдың әні «Желсіз түнде жарық ай»</a:t>
            </a:r>
            <a:endParaRPr lang="kk-KZ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Көрермендерге арналған «Сөзжұмбақ»</a:t>
            </a:r>
            <a:endParaRPr lang="kk-KZ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Абайдың нақыл </a:t>
            </a: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сөздері </a:t>
            </a:r>
            <a:endParaRPr lang="kk-KZ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Кешті қорытындылау сөзі ұстаздарға 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беріледі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kk-KZ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2.12.2020 жыл Алматы қ. </a:t>
            </a:r>
          </a:p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Ұйымдастырған: Ішкі аурулар пропедевтикасы курсы және ЖМ мектебі 3 курс 13-1, 10-2 топ студенттері.</a:t>
            </a:r>
            <a:endParaRPr lang="kk-KZ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046" y="1925782"/>
            <a:ext cx="2708365" cy="2681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97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15046" y="-2715047"/>
            <a:ext cx="6761907" cy="12192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45" y="660369"/>
            <a:ext cx="2720581" cy="27205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009" y="795627"/>
            <a:ext cx="252499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Абай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Ибраһим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Құнанбаев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(1845-1904) —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ақын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ағартушы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жазба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әдебиетінің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әдеби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тілінің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қалаушы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философ, композитор,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аудармашы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саяси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қайраткер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либералды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көзқарасын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исламға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таяна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8145" y="3273182"/>
            <a:ext cx="5181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еуропа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мәдениетімен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жақындасу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жаңартуды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көздеген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реформатор.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ақындық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шығармаларында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моральдық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арқау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еткен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өркениетін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білген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Бірқатар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ойшылдарының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еңбектерімен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Философиялық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трактаттар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стилінде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сөздері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ауқымдылығымен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дүниетанымдық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тереңдігімен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саяси-әлеуметтік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салмақтылығымен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құнды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977" y="600933"/>
            <a:ext cx="4785775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44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190</Words>
  <Application>Microsoft Office PowerPoint</Application>
  <PresentationFormat>Широкоэкранный</PresentationFormat>
  <Paragraphs>28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Азамат</dc:creator>
  <cp:lastModifiedBy>Пользователь</cp:lastModifiedBy>
  <cp:revision>12</cp:revision>
  <dcterms:created xsi:type="dcterms:W3CDTF">2020-11-21T10:11:39Z</dcterms:created>
  <dcterms:modified xsi:type="dcterms:W3CDTF">2020-12-03T11:00:00Z</dcterms:modified>
</cp:coreProperties>
</file>